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2154" y="16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Прямоугольник 107"/>
          <p:cNvSpPr/>
          <p:nvPr/>
        </p:nvSpPr>
        <p:spPr>
          <a:xfrm>
            <a:off x="4758357" y="5281145"/>
            <a:ext cx="741374" cy="274792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Прямоугольник 102"/>
          <p:cNvSpPr/>
          <p:nvPr/>
        </p:nvSpPr>
        <p:spPr>
          <a:xfrm>
            <a:off x="2624559" y="2216696"/>
            <a:ext cx="741374" cy="274792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Прямоугольник 101"/>
          <p:cNvSpPr/>
          <p:nvPr/>
        </p:nvSpPr>
        <p:spPr>
          <a:xfrm rot="5400000">
            <a:off x="3799858" y="2806000"/>
            <a:ext cx="741374" cy="274792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6438005" y="5886965"/>
            <a:ext cx="155873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116632" y="1280592"/>
            <a:ext cx="6477246" cy="6984776"/>
            <a:chOff x="-193520" y="1280592"/>
            <a:chExt cx="6943272" cy="7752334"/>
          </a:xfrm>
        </p:grpSpPr>
        <p:cxnSp>
          <p:nvCxnSpPr>
            <p:cNvPr id="32" name="Прямая соединительная линия 31"/>
            <p:cNvCxnSpPr/>
            <p:nvPr/>
          </p:nvCxnSpPr>
          <p:spPr>
            <a:xfrm>
              <a:off x="404664" y="5241032"/>
              <a:ext cx="0" cy="3312368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404664" y="8553400"/>
              <a:ext cx="936104" cy="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Группа 15"/>
            <p:cNvGrpSpPr/>
            <p:nvPr/>
          </p:nvGrpSpPr>
          <p:grpSpPr>
            <a:xfrm>
              <a:off x="-193520" y="1280592"/>
              <a:ext cx="6943272" cy="7272808"/>
              <a:chOff x="-193520" y="1280592"/>
              <a:chExt cx="6943272" cy="7272808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1340768" y="1280592"/>
                <a:ext cx="2808312" cy="0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H="1">
                <a:off x="463657" y="1280592"/>
                <a:ext cx="877111" cy="3138798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4149080" y="1280592"/>
                <a:ext cx="2600672" cy="936104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6737560" y="2180592"/>
                <a:ext cx="0" cy="4212568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flipV="1">
                <a:off x="-193520" y="5241033"/>
                <a:ext cx="598185" cy="275370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 flipV="1">
                <a:off x="1988840" y="7113240"/>
                <a:ext cx="936104" cy="1440160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2924944" y="7113240"/>
                <a:ext cx="3672408" cy="0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/>
              <p:cNvCxnSpPr/>
              <p:nvPr/>
            </p:nvCxnSpPr>
            <p:spPr>
              <a:xfrm flipV="1">
                <a:off x="6597352" y="6393160"/>
                <a:ext cx="0" cy="720080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Прямая соединительная линия 61"/>
            <p:cNvCxnSpPr/>
            <p:nvPr/>
          </p:nvCxnSpPr>
          <p:spPr>
            <a:xfrm flipV="1">
              <a:off x="1118691" y="8553401"/>
              <a:ext cx="222078" cy="47952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Прямоугольник 63"/>
          <p:cNvSpPr/>
          <p:nvPr/>
        </p:nvSpPr>
        <p:spPr>
          <a:xfrm>
            <a:off x="332656" y="7833320"/>
            <a:ext cx="882071" cy="1656184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1700808" y="2373952"/>
            <a:ext cx="4320480" cy="3587160"/>
            <a:chOff x="1700808" y="2373952"/>
            <a:chExt cx="4320480" cy="3587160"/>
          </a:xfrm>
        </p:grpSpPr>
        <p:sp>
          <p:nvSpPr>
            <p:cNvPr id="10" name="Прямоугольник 9"/>
            <p:cNvSpPr/>
            <p:nvPr/>
          </p:nvSpPr>
          <p:spPr>
            <a:xfrm rot="16200000">
              <a:off x="2233315" y="4417148"/>
              <a:ext cx="754912" cy="42231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5013176" y="4016897"/>
              <a:ext cx="633362" cy="60244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429000" y="4275374"/>
              <a:ext cx="2592288" cy="108012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687432" y="2648744"/>
              <a:ext cx="1461648" cy="331236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700808" y="2373952"/>
              <a:ext cx="2448272" cy="113888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 rot="5400000">
              <a:off x="5072789" y="5152973"/>
              <a:ext cx="135016" cy="54006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4697093" y="2806000"/>
            <a:ext cx="741374" cy="274792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399616" y="8121352"/>
            <a:ext cx="1018640" cy="1584176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 flipV="1">
            <a:off x="2152515" y="7844666"/>
            <a:ext cx="178788" cy="420702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116632" y="3989224"/>
            <a:ext cx="613067" cy="11939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42858" y="7932965"/>
            <a:ext cx="400110" cy="144731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Школьный гараж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TextBox 64"/>
          <p:cNvSpPr txBox="1"/>
          <p:nvPr/>
        </p:nvSpPr>
        <p:spPr>
          <a:xfrm rot="16200000">
            <a:off x="3452745" y="8295674"/>
            <a:ext cx="400110" cy="1235530"/>
          </a:xfrm>
          <a:prstGeom prst="rect">
            <a:avLst/>
          </a:prstGeom>
          <a:solidFill>
            <a:schemeClr val="bg1"/>
          </a:solidFill>
        </p:spPr>
        <p:txBody>
          <a:bodyPr vert="vert" wrap="non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стоянки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074577" y="4196334"/>
            <a:ext cx="400110" cy="135960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корпус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163891" y="4789239"/>
            <a:ext cx="1877565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спальное помещение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726471" y="2709496"/>
            <a:ext cx="1011815" cy="46166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Спортивный</a:t>
            </a: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зал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996952" y="2709495"/>
            <a:ext cx="902362" cy="46166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Школьная </a:t>
            </a: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столовая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170545" y="3157608"/>
            <a:ext cx="1940338" cy="46166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для сбора </a:t>
            </a: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твёрдых бытовых отходов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067137" y="7553622"/>
            <a:ext cx="1509580" cy="307777"/>
          </a:xfrm>
          <a:prstGeom prst="rect">
            <a:avLst/>
          </a:prstGeom>
          <a:solidFill>
            <a:schemeClr val="bg1"/>
          </a:solidFill>
        </p:spPr>
        <p:txBody>
          <a:bodyPr vert="horz" wrap="none" rtlCol="0">
            <a:spAutoFit/>
          </a:bodyPr>
          <a:lstStyle/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Запасные ворота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0" y="3623258"/>
            <a:ext cx="1842556" cy="276999"/>
          </a:xfrm>
          <a:prstGeom prst="rect">
            <a:avLst/>
          </a:prstGeom>
          <a:solidFill>
            <a:schemeClr val="bg1"/>
          </a:solidFill>
        </p:spPr>
        <p:txBody>
          <a:bodyPr vert="horz" wrap="none" rtlCol="0">
            <a:spAutoFit/>
          </a:bodyPr>
          <a:lstStyle/>
          <a:p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въезд в школу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>
            <a:off x="1842556" y="6341114"/>
            <a:ext cx="0" cy="3365127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 flipV="1">
            <a:off x="1844825" y="6321152"/>
            <a:ext cx="4196631" cy="19962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6237312" y="3132933"/>
            <a:ext cx="0" cy="3169778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5140297" y="2106429"/>
            <a:ext cx="1097015" cy="820509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>
            <a:off x="3025788" y="2124012"/>
            <a:ext cx="1987388" cy="0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4270565" y="2504728"/>
            <a:ext cx="1167902" cy="0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244990" y="4318120"/>
            <a:ext cx="1987388" cy="0"/>
          </a:xfrm>
          <a:prstGeom prst="line">
            <a:avLst/>
          </a:prstGeom>
          <a:ln w="38100">
            <a:solidFill>
              <a:srgbClr val="0000FF"/>
            </a:solidFill>
            <a:prstDash val="lgDash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 flipH="1" flipV="1">
            <a:off x="263217" y="4588201"/>
            <a:ext cx="2068086" cy="40102"/>
          </a:xfrm>
          <a:prstGeom prst="line">
            <a:avLst/>
          </a:prstGeom>
          <a:ln w="38100">
            <a:solidFill>
              <a:srgbClr val="0000FF"/>
            </a:solidFill>
            <a:prstDash val="lgDash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>
            <a:off x="4987887" y="5646727"/>
            <a:ext cx="0" cy="574046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2283531" y="2129397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943140" y="2726006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916937" y="2621334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626080" y="5101034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435931" y="2281797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4128893" y="6923778"/>
            <a:ext cx="741374" cy="274792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1" name="Прямая соединительная линия 120"/>
          <p:cNvCxnSpPr/>
          <p:nvPr/>
        </p:nvCxnSpPr>
        <p:spPr>
          <a:xfrm flipH="1">
            <a:off x="2002535" y="9000407"/>
            <a:ext cx="649766" cy="0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 flipH="1">
            <a:off x="4186474" y="7818524"/>
            <a:ext cx="649766" cy="0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 flipH="1">
            <a:off x="4174928" y="8265368"/>
            <a:ext cx="661312" cy="0"/>
          </a:xfrm>
          <a:prstGeom prst="line">
            <a:avLst/>
          </a:prstGeom>
          <a:ln w="38100">
            <a:solidFill>
              <a:srgbClr val="0000FF"/>
            </a:solidFill>
            <a:prstDash val="lgDash"/>
            <a:headEnd type="stealt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4916937" y="6535750"/>
            <a:ext cx="2186817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/>
              <a:t>Места для разгрузки</a:t>
            </a:r>
          </a:p>
          <a:p>
            <a:pPr indent="-342900">
              <a:buAutoNum type="arabicPeriod"/>
            </a:pPr>
            <a:r>
              <a:rPr lang="ru-RU" sz="1100" dirty="0" smtClean="0"/>
              <a:t>Продуктов питания</a:t>
            </a:r>
          </a:p>
          <a:p>
            <a:pPr indent="-342900">
              <a:buAutoNum type="arabicPeriod"/>
            </a:pPr>
            <a:r>
              <a:rPr lang="ru-RU" sz="1100" dirty="0" smtClean="0"/>
              <a:t>Имущества для школы</a:t>
            </a:r>
          </a:p>
          <a:p>
            <a:pPr indent="-342900">
              <a:buAutoNum type="arabicPeriod"/>
            </a:pPr>
            <a:r>
              <a:rPr lang="ru-RU" sz="1100" dirty="0" smtClean="0"/>
              <a:t>Мусора</a:t>
            </a:r>
          </a:p>
          <a:p>
            <a:pPr indent="-342900">
              <a:buAutoNum type="arabicPeriod"/>
            </a:pPr>
            <a:r>
              <a:rPr lang="ru-RU" sz="1100" dirty="0" smtClean="0"/>
              <a:t>Имущества для общежития</a:t>
            </a:r>
          </a:p>
          <a:p>
            <a:pPr indent="-342900">
              <a:buAutoNum type="arabicPeriod"/>
            </a:pPr>
            <a:r>
              <a:rPr lang="ru-RU" sz="1100" dirty="0" smtClean="0"/>
              <a:t>Запасное место выгрузки</a:t>
            </a:r>
          </a:p>
          <a:p>
            <a:pPr indent="-342900">
              <a:buAutoNum type="arabicPeriod"/>
            </a:pPr>
            <a:endParaRPr lang="ru-RU" sz="1100" dirty="0"/>
          </a:p>
        </p:txBody>
      </p:sp>
      <p:sp>
        <p:nvSpPr>
          <p:cNvPr id="128" name="TextBox 127"/>
          <p:cNvSpPr txBox="1"/>
          <p:nvPr/>
        </p:nvSpPr>
        <p:spPr>
          <a:xfrm>
            <a:off x="2653463" y="8080702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9" name="Прямоугольник 128"/>
          <p:cNvSpPr/>
          <p:nvPr/>
        </p:nvSpPr>
        <p:spPr>
          <a:xfrm>
            <a:off x="2554257" y="8524016"/>
            <a:ext cx="741374" cy="274792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TextBox 129"/>
          <p:cNvSpPr txBox="1"/>
          <p:nvPr/>
        </p:nvSpPr>
        <p:spPr>
          <a:xfrm>
            <a:off x="4927766" y="7666102"/>
            <a:ext cx="20810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Направления движения автомобильного транспорта</a:t>
            </a:r>
            <a:endParaRPr lang="ru-RU" sz="1100" dirty="0"/>
          </a:p>
        </p:txBody>
      </p:sp>
      <p:sp>
        <p:nvSpPr>
          <p:cNvPr id="131" name="TextBox 130"/>
          <p:cNvSpPr txBox="1"/>
          <p:nvPr/>
        </p:nvSpPr>
        <p:spPr>
          <a:xfrm>
            <a:off x="4927766" y="8096988"/>
            <a:ext cx="17818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Направления движения учеников и сотрудников школы</a:t>
            </a:r>
            <a:endParaRPr lang="ru-RU" sz="11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5976" y="488504"/>
            <a:ext cx="67620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4. Пути движения транспортных средств к месту разгрузки/погрузки и рекомендуемые безопасные пути передвижения детей по территории образовательного учреждения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46211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Прямая соединительная линия 43"/>
          <p:cNvCxnSpPr/>
          <p:nvPr/>
        </p:nvCxnSpPr>
        <p:spPr>
          <a:xfrm flipH="1">
            <a:off x="1808922" y="4656883"/>
            <a:ext cx="780229" cy="0"/>
          </a:xfrm>
          <a:prstGeom prst="line">
            <a:avLst/>
          </a:prstGeom>
          <a:ln w="28575">
            <a:solidFill>
              <a:srgbClr val="FF0000"/>
            </a:solidFill>
            <a:prstDash val="lg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6438005" y="5886965"/>
            <a:ext cx="155873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116632" y="1280592"/>
            <a:ext cx="6477246" cy="6984776"/>
            <a:chOff x="-193520" y="1280592"/>
            <a:chExt cx="6943272" cy="7752334"/>
          </a:xfrm>
        </p:grpSpPr>
        <p:cxnSp>
          <p:nvCxnSpPr>
            <p:cNvPr id="32" name="Прямая соединительная линия 31"/>
            <p:cNvCxnSpPr/>
            <p:nvPr/>
          </p:nvCxnSpPr>
          <p:spPr>
            <a:xfrm>
              <a:off x="404664" y="5241032"/>
              <a:ext cx="0" cy="3312368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404664" y="8553400"/>
              <a:ext cx="936104" cy="0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Группа 15"/>
            <p:cNvGrpSpPr/>
            <p:nvPr/>
          </p:nvGrpSpPr>
          <p:grpSpPr>
            <a:xfrm>
              <a:off x="-193520" y="1280592"/>
              <a:ext cx="6943272" cy="7272808"/>
              <a:chOff x="-193520" y="1280592"/>
              <a:chExt cx="6943272" cy="7272808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1340768" y="1280592"/>
                <a:ext cx="2808312" cy="0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H="1">
                <a:off x="463657" y="1280592"/>
                <a:ext cx="877111" cy="3138798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4149080" y="1280592"/>
                <a:ext cx="2600672" cy="936104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6737560" y="2180592"/>
                <a:ext cx="0" cy="4212568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flipV="1">
                <a:off x="-193520" y="5241033"/>
                <a:ext cx="598185" cy="275370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 flipV="1">
                <a:off x="1988840" y="7113240"/>
                <a:ext cx="936104" cy="1440160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2924944" y="7113240"/>
                <a:ext cx="3672408" cy="0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/>
              <p:cNvCxnSpPr/>
              <p:nvPr/>
            </p:nvCxnSpPr>
            <p:spPr>
              <a:xfrm flipV="1">
                <a:off x="6597352" y="6393160"/>
                <a:ext cx="0" cy="720080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Прямая соединительная линия 61"/>
            <p:cNvCxnSpPr/>
            <p:nvPr/>
          </p:nvCxnSpPr>
          <p:spPr>
            <a:xfrm flipV="1">
              <a:off x="1118691" y="8553401"/>
              <a:ext cx="222078" cy="47952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Прямоугольник 63"/>
          <p:cNvSpPr/>
          <p:nvPr/>
        </p:nvSpPr>
        <p:spPr>
          <a:xfrm>
            <a:off x="332656" y="7833320"/>
            <a:ext cx="882071" cy="1656184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1700808" y="2373952"/>
            <a:ext cx="4320480" cy="3587160"/>
            <a:chOff x="1700808" y="2373952"/>
            <a:chExt cx="4320480" cy="3587160"/>
          </a:xfrm>
        </p:grpSpPr>
        <p:sp>
          <p:nvSpPr>
            <p:cNvPr id="10" name="Прямоугольник 9"/>
            <p:cNvSpPr/>
            <p:nvPr/>
          </p:nvSpPr>
          <p:spPr>
            <a:xfrm rot="16200000">
              <a:off x="2233315" y="4417148"/>
              <a:ext cx="754912" cy="42231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5013176" y="4016897"/>
              <a:ext cx="633362" cy="60244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429000" y="4275374"/>
              <a:ext cx="2592288" cy="108012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687432" y="2648744"/>
              <a:ext cx="1461648" cy="331236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700808" y="2373952"/>
              <a:ext cx="2448272" cy="113888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 rot="5400000">
              <a:off x="5072789" y="5152973"/>
              <a:ext cx="135016" cy="54006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2399616" y="8121352"/>
            <a:ext cx="1018640" cy="1584176"/>
          </a:xfrm>
          <a:prstGeom prst="rect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 flipV="1">
            <a:off x="2152515" y="7844666"/>
            <a:ext cx="178788" cy="420702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116632" y="3989224"/>
            <a:ext cx="613067" cy="119394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42858" y="7932965"/>
            <a:ext cx="400110" cy="144731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Школьный гараж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TextBox 64"/>
          <p:cNvSpPr txBox="1"/>
          <p:nvPr/>
        </p:nvSpPr>
        <p:spPr>
          <a:xfrm rot="16200000">
            <a:off x="2834979" y="7697742"/>
            <a:ext cx="400110" cy="1235530"/>
          </a:xfrm>
          <a:prstGeom prst="rect">
            <a:avLst/>
          </a:prstGeom>
          <a:solidFill>
            <a:schemeClr val="bg1"/>
          </a:solidFill>
        </p:spPr>
        <p:txBody>
          <a:bodyPr vert="vert" wrap="non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стоянки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074577" y="4196334"/>
            <a:ext cx="400110" cy="135960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корпус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163891" y="4789239"/>
            <a:ext cx="1877565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спальное помещение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726471" y="2709496"/>
            <a:ext cx="1011815" cy="46166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Спортивный</a:t>
            </a: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зал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996952" y="2709495"/>
            <a:ext cx="902362" cy="46166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Школьная </a:t>
            </a: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столовая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067137" y="7553622"/>
            <a:ext cx="1509580" cy="307777"/>
          </a:xfrm>
          <a:prstGeom prst="rect">
            <a:avLst/>
          </a:prstGeom>
          <a:solidFill>
            <a:schemeClr val="bg1"/>
          </a:solidFill>
        </p:spPr>
        <p:txBody>
          <a:bodyPr vert="horz" wrap="none" rtlCol="0">
            <a:spAutoFit/>
          </a:bodyPr>
          <a:lstStyle/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Запасные ворота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7095" y="4250847"/>
            <a:ext cx="1842556" cy="276999"/>
          </a:xfrm>
          <a:prstGeom prst="rect">
            <a:avLst/>
          </a:prstGeom>
          <a:solidFill>
            <a:schemeClr val="bg1"/>
          </a:solidFill>
        </p:spPr>
        <p:txBody>
          <a:bodyPr vert="horz" wrap="none" rtlCol="0">
            <a:spAutoFit/>
          </a:bodyPr>
          <a:lstStyle/>
          <a:p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въезд в школу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Пятиугольник 58"/>
          <p:cNvSpPr/>
          <p:nvPr/>
        </p:nvSpPr>
        <p:spPr>
          <a:xfrm rot="10800000">
            <a:off x="2476670" y="9131819"/>
            <a:ext cx="736306" cy="357685"/>
          </a:xfrm>
          <a:prstGeom prst="homePlat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>
            <a:off x="1842556" y="4771737"/>
            <a:ext cx="0" cy="3889675"/>
          </a:xfrm>
          <a:prstGeom prst="line">
            <a:avLst/>
          </a:prstGeom>
          <a:ln w="28575">
            <a:solidFill>
              <a:srgbClr val="FF0000"/>
            </a:solidFill>
            <a:prstDash val="lg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863337" y="8730137"/>
            <a:ext cx="757144" cy="0"/>
          </a:xfrm>
          <a:prstGeom prst="line">
            <a:avLst/>
          </a:prstGeom>
          <a:ln w="28575">
            <a:solidFill>
              <a:srgbClr val="FF0000"/>
            </a:solidFill>
            <a:prstDash val="lg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1997793" y="9131819"/>
            <a:ext cx="506199" cy="1"/>
          </a:xfrm>
          <a:prstGeom prst="line">
            <a:avLst/>
          </a:prstGeom>
          <a:ln w="38100">
            <a:solidFill>
              <a:srgbClr val="FF0000"/>
            </a:solidFill>
            <a:prstDash val="solid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1395356" y="8934652"/>
            <a:ext cx="1215415" cy="1"/>
          </a:xfrm>
          <a:prstGeom prst="line">
            <a:avLst/>
          </a:prstGeom>
          <a:ln w="38100">
            <a:solidFill>
              <a:srgbClr val="FF0000"/>
            </a:solidFill>
            <a:prstDash val="solid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1395356" y="8913440"/>
            <a:ext cx="0" cy="971349"/>
          </a:xfrm>
          <a:prstGeom prst="line">
            <a:avLst/>
          </a:prstGeom>
          <a:ln w="38100">
            <a:solidFill>
              <a:srgbClr val="FF0000"/>
            </a:solidFill>
            <a:prstDash val="solid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4167762" y="7329265"/>
            <a:ext cx="845414" cy="0"/>
          </a:xfrm>
          <a:prstGeom prst="line">
            <a:avLst/>
          </a:prstGeom>
          <a:ln w="38100">
            <a:solidFill>
              <a:srgbClr val="FF0000"/>
            </a:solidFill>
            <a:prstDash val="solid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4232947" y="7707510"/>
            <a:ext cx="780229" cy="0"/>
          </a:xfrm>
          <a:prstGeom prst="line">
            <a:avLst/>
          </a:prstGeom>
          <a:ln w="28575">
            <a:solidFill>
              <a:srgbClr val="FF0000"/>
            </a:solidFill>
            <a:prstDash val="lg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4167761" y="8121352"/>
            <a:ext cx="1018640" cy="423407"/>
          </a:xfrm>
          <a:prstGeom prst="rect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 rot="16200000">
            <a:off x="5826013" y="7724720"/>
            <a:ext cx="430887" cy="1224152"/>
          </a:xfrm>
          <a:prstGeom prst="rect">
            <a:avLst/>
          </a:prstGeom>
          <a:solidFill>
            <a:schemeClr val="bg1"/>
          </a:solidFill>
        </p:spPr>
        <p:txBody>
          <a:bodyPr vert="vert" wrap="square" rtlCol="0">
            <a:spAutoFit/>
          </a:bodyPr>
          <a:lstStyle/>
          <a:p>
            <a:pPr algn="ctr"/>
            <a:r>
              <a:rPr lang="ru-RU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посадки/высадки детей и подростков</a:t>
            </a:r>
            <a:endParaRPr lang="ru-RU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TextBox 56"/>
          <p:cNvSpPr txBox="1"/>
          <p:nvPr/>
        </p:nvSpPr>
        <p:spPr>
          <a:xfrm rot="16200000">
            <a:off x="5731631" y="7105445"/>
            <a:ext cx="553998" cy="1224152"/>
          </a:xfrm>
          <a:prstGeom prst="rect">
            <a:avLst/>
          </a:prstGeom>
          <a:solidFill>
            <a:schemeClr val="bg1"/>
          </a:solidFill>
        </p:spPr>
        <p:txBody>
          <a:bodyPr vert="vert" wrap="square" rtlCol="0">
            <a:spAutoFit/>
          </a:bodyPr>
          <a:lstStyle/>
          <a:p>
            <a:pPr algn="ctr"/>
            <a:r>
              <a:rPr lang="ru-RU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Движения детей к месту посадки/высадки </a:t>
            </a:r>
            <a:r>
              <a:rPr lang="ru-RU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подростков</a:t>
            </a:r>
            <a:endParaRPr lang="ru-RU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TextBox 59"/>
          <p:cNvSpPr txBox="1"/>
          <p:nvPr/>
        </p:nvSpPr>
        <p:spPr>
          <a:xfrm rot="16200000">
            <a:off x="5806056" y="6717188"/>
            <a:ext cx="430887" cy="1224152"/>
          </a:xfrm>
          <a:prstGeom prst="rect">
            <a:avLst/>
          </a:prstGeom>
          <a:solidFill>
            <a:schemeClr val="bg1"/>
          </a:solidFill>
        </p:spPr>
        <p:txBody>
          <a:bodyPr vert="vert" wrap="square" rtlCol="0">
            <a:spAutoFit/>
          </a:bodyPr>
          <a:lstStyle/>
          <a:p>
            <a:pPr algn="ctr"/>
            <a:r>
              <a:rPr lang="ru-RU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Движения школьного автобуса</a:t>
            </a:r>
            <a:endParaRPr lang="ru-RU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95976" y="580019"/>
            <a:ext cx="6399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3. Безопасное расположение остановки  автобуса у образовательного учреждения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3625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118</Words>
  <Application>Microsoft Office PowerPoint</Application>
  <PresentationFormat>Лист A4 (210x297 мм)</PresentationFormat>
  <Paragraphs>41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Татарёнок</dc:creator>
  <cp:lastModifiedBy>Татарёнок</cp:lastModifiedBy>
  <cp:revision>19</cp:revision>
  <dcterms:created xsi:type="dcterms:W3CDTF">2012-04-14T06:35:09Z</dcterms:created>
  <dcterms:modified xsi:type="dcterms:W3CDTF">2013-11-11T11:25:58Z</dcterms:modified>
</cp:coreProperties>
</file>